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56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84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7AB9990-D3D5-4F7A-954A-D6FD8591E5F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84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356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684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D5E55BD-08F0-4585-B8C7-5DB8E0AF730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684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4640"/>
            <a:ext cx="9070200" cy="94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504000" y="1325160"/>
            <a:ext cx="9070200" cy="328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4640"/>
            <a:ext cx="9070200" cy="94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4640"/>
            <a:ext cx="9070200" cy="94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4640"/>
            <a:ext cx="9070200" cy="94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4640"/>
            <a:ext cx="9070200" cy="94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4640"/>
            <a:ext cx="9070200" cy="94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4640"/>
            <a:ext cx="9070200" cy="94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Application>LibreOffice/25.8.2.2$Windows_X86_64 LibreOffice_project/d401f2107ccab8f924a8e2df40f573aab7605b6f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2025-10-22T00:45:25Z</dcterms:created>
  <dc:creator/>
  <dc:description/>
  <dc:language>en-US</dc:language>
  <cp:lastModifiedBy/>
  <dcterms:modified xsi:type="dcterms:W3CDTF">2025-10-23T15:52:52Z</dcterms:modified>
  <cp:revision>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